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B45B-BE25-4A7D-A77D-2C92B9A2C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9B264-9433-4F1F-857F-04A1C5B6C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5EB7-51BA-4E78-877F-796675F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AF115-0A43-4CA1-8C8F-45BA8B18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43AF-D5EE-43AE-9590-E8B0A297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AB25-B79D-4C72-BFDD-8B789488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BD7BE-145F-4782-BDA9-65B1C1643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FA726-3D32-4C00-9EC0-45B12E72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28F6-008C-4F09-90A7-7A522EA0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7BC8-F1FF-4EBC-B8C9-E5F2EAC6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7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951C51-A74A-47AB-ABF0-E7C5ABC18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F42DA-4861-498B-8BCA-825A612A1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25334-475D-4DED-8F43-ED123EF4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9A75-0A67-4E6A-85EC-037B051D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3371-6483-410C-9A5A-AD7540DE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7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4B4C-74A5-45B7-91A5-BE8710D3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F22A-FC7F-4511-BBA1-31394922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B24E6-2891-4F7A-808D-DF141CEA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BEDD-6ADF-4132-BA4D-5137E2A3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F431-24B9-4861-A633-5A30458E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97B-559E-4D96-BCCB-04EEB2EC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6569-BA58-44E4-8358-0A6EEEF0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5204-45E5-4B24-9719-4FAE470A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0D38-62D1-4835-BE34-5452946E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BC092-F0F5-420F-ADF9-35270A49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1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C34B-C849-4772-8522-160C61F9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44C9-C1B7-4ABB-864B-1ADDA4A9A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5A2F2-017A-44A4-998C-F46076D9B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BED6B-F9D9-4F39-B32C-92897F03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092C-8FD4-472E-B42C-92C593DF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0E998-298A-4333-89EE-3B35DEF9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2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CEDC-AC7C-4928-8972-D0E8A4F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979F-0280-418B-A057-17F3EFA6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61023-7D0E-40BC-8F69-10903AAD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AA955-2915-4209-910F-F834D6303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4C031-9D3D-4DA7-B6C2-AF6D0E874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BC91F-1DBF-4C1D-943B-13535654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9A928-EF43-4654-80A4-5E043ABA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D7BEE-CD83-429F-8339-2FDCB5FB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B165-0664-4979-90D3-AB1FABB0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C3516-17F3-4A1C-8CC1-B956B29F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7DE30-CFFC-41DE-80D4-87FF72FE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F01DB-1AD6-4A31-B925-09F952D2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5F5C2-E29F-4F42-9AC8-FB3929C2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76636-DE56-41C1-9639-C9C66A1F8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B50B-133A-4787-8B05-3FDA4DFD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7346-5443-4106-BD17-D1AA783E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6CC-4ABD-43C8-8762-0B607764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6838C-31B8-4E0C-B38B-FEC885AB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B81C1-248B-4742-B5D5-D9B2F717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1AD43-23BF-46C7-A1E4-7B5F429B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088F6-BCF1-46B3-83EE-CA5193B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1C49-72C0-4589-AC4F-AF43F1D2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4502-ECE7-42C5-BCFE-AD088F9FE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D3AE6-22A1-4855-9F5D-2ED151A13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94120-8074-4B69-93AB-0E346E23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1C963-FB8D-456D-AC06-010B365C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845CE-0B67-4EEB-8FB8-29C17FB4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3D4B9-097B-4B00-88FB-EA7DCC84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86FDB-9ECA-4115-B073-EB61F6B7D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D6B3E-01B0-4425-BB52-69AD1BEA1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E0034-532D-41AF-A3FB-8BE937538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053E8-C405-4627-9462-104E732C8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7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506B3-5EA3-429B-9895-E81FB3DC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94" y="734571"/>
            <a:ext cx="7262612" cy="53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2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Aly</dc:creator>
  <cp:lastModifiedBy>Hussein Aly</cp:lastModifiedBy>
  <cp:revision>2</cp:revision>
  <dcterms:created xsi:type="dcterms:W3CDTF">2020-04-22T18:43:59Z</dcterms:created>
  <dcterms:modified xsi:type="dcterms:W3CDTF">2020-04-22T20:22:03Z</dcterms:modified>
</cp:coreProperties>
</file>